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25" autoAdjust="0"/>
    <p:restoredTop sz="94660"/>
  </p:normalViewPr>
  <p:slideViewPr>
    <p:cSldViewPr>
      <p:cViewPr varScale="1">
        <p:scale>
          <a:sx n="65" d="100"/>
          <a:sy n="65" d="100"/>
        </p:scale>
        <p:origin x="-92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44354F-550C-4342-A222-BC9AF9AFFA33}" type="datetimeFigureOut">
              <a:rPr lang="en-US" smtClean="0"/>
              <a:t>8/9/2012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6E95A9-316F-4092-9335-354B9F48637A}" type="slidenum">
              <a:rPr lang="en-US" smtClean="0"/>
              <a:t>‹#›</a:t>
            </a:fld>
            <a:endParaRPr lang="en-US"/>
          </a:p>
        </p:txBody>
      </p:sp>
    </p:spTree>
    <p:extLst>
      <p:ext uri="{BB962C8B-B14F-4D97-AF65-F5344CB8AC3E}">
        <p14:creationId xmlns:p14="http://schemas.microsoft.com/office/powerpoint/2010/main" val="807265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6E95A9-316F-4092-9335-354B9F48637A}" type="slidenum">
              <a:rPr lang="en-US" smtClean="0"/>
              <a:t>2</a:t>
            </a:fld>
            <a:endParaRPr lang="en-US"/>
          </a:p>
        </p:txBody>
      </p:sp>
    </p:spTree>
    <p:extLst>
      <p:ext uri="{BB962C8B-B14F-4D97-AF65-F5344CB8AC3E}">
        <p14:creationId xmlns:p14="http://schemas.microsoft.com/office/powerpoint/2010/main" val="3194592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EA33E1-E0FD-4C92-9746-073E04CAFBA7}" type="datetimeFigureOut">
              <a:rPr lang="en-US" smtClean="0"/>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2327038776"/>
      </p:ext>
    </p:extLst>
  </p:cSld>
  <p:clrMapOvr>
    <a:masterClrMapping/>
  </p:clrMapOvr>
  <p:transition spd="slow" advClick="0" advTm="7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A33E1-E0FD-4C92-9746-073E04CAFBA7}" type="datetimeFigureOut">
              <a:rPr lang="en-US" smtClean="0"/>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3656964648"/>
      </p:ext>
    </p:extLst>
  </p:cSld>
  <p:clrMapOvr>
    <a:masterClrMapping/>
  </p:clrMapOvr>
  <p:transition spd="slow" advClick="0" advTm="7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EA33E1-E0FD-4C92-9746-073E04CAFBA7}" type="datetimeFigureOut">
              <a:rPr lang="en-US" smtClean="0"/>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470626059"/>
      </p:ext>
    </p:extLst>
  </p:cSld>
  <p:clrMapOvr>
    <a:masterClrMapping/>
  </p:clrMapOvr>
  <p:transition spd="slow" advClick="0" advTm="7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EA33E1-E0FD-4C92-9746-073E04CAFBA7}" type="datetimeFigureOut">
              <a:rPr lang="en-US" smtClean="0"/>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2795125364"/>
      </p:ext>
    </p:extLst>
  </p:cSld>
  <p:clrMapOvr>
    <a:masterClrMapping/>
  </p:clrMapOvr>
  <p:transition spd="slow" advClick="0" advTm="7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EA33E1-E0FD-4C92-9746-073E04CAFBA7}" type="datetimeFigureOut">
              <a:rPr lang="en-US" smtClean="0"/>
              <a:t>8/9/2012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1601992640"/>
      </p:ext>
    </p:extLst>
  </p:cSld>
  <p:clrMapOvr>
    <a:masterClrMapping/>
  </p:clrMapOvr>
  <p:transition spd="slow" advClick="0" advTm="7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EA33E1-E0FD-4C92-9746-073E04CAFBA7}" type="datetimeFigureOut">
              <a:rPr lang="en-US" smtClean="0"/>
              <a:t>8/9/2012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2347691523"/>
      </p:ext>
    </p:extLst>
  </p:cSld>
  <p:clrMapOvr>
    <a:masterClrMapping/>
  </p:clrMapOvr>
  <p:transition spd="slow" advClick="0" advTm="7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A33E1-E0FD-4C92-9746-073E04CAFBA7}" type="datetimeFigureOut">
              <a:rPr lang="en-US" smtClean="0"/>
              <a:t>8/9/2012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225889815"/>
      </p:ext>
    </p:extLst>
  </p:cSld>
  <p:clrMapOvr>
    <a:masterClrMapping/>
  </p:clrMapOvr>
  <p:transition spd="slow" advClick="0" advTm="7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EA33E1-E0FD-4C92-9746-073E04CAFBA7}" type="datetimeFigureOut">
              <a:rPr lang="en-US" smtClean="0"/>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2526121354"/>
      </p:ext>
    </p:extLst>
  </p:cSld>
  <p:clrMapOvr>
    <a:masterClrMapping/>
  </p:clrMapOvr>
  <p:transition spd="slow" advClick="0" advTm="7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EA33E1-E0FD-4C92-9746-073E04CAFBA7}" type="datetimeFigureOut">
              <a:rPr lang="en-US" smtClean="0"/>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1017251270"/>
      </p:ext>
    </p:extLst>
  </p:cSld>
  <p:clrMapOvr>
    <a:masterClrMapping/>
  </p:clrMapOvr>
  <p:transition spd="slow" advClick="0" advTm="7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A33E1-E0FD-4C92-9746-073E04CAFBA7}" type="datetimeFigureOut">
              <a:rPr lang="en-US" smtClean="0"/>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1425729153"/>
      </p:ext>
    </p:extLst>
  </p:cSld>
  <p:clrMapOvr>
    <a:masterClrMapping/>
  </p:clrMapOvr>
  <p:transition spd="slow" advClick="0" advTm="7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A33E1-E0FD-4C92-9746-073E04CAFBA7}" type="datetimeFigureOut">
              <a:rPr lang="en-US" smtClean="0"/>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BCFF8-439C-4956-98D5-D2FD5E602F58}" type="slidenum">
              <a:rPr lang="en-US" smtClean="0"/>
              <a:t>‹#›</a:t>
            </a:fld>
            <a:endParaRPr lang="en-US"/>
          </a:p>
        </p:txBody>
      </p:sp>
    </p:spTree>
    <p:extLst>
      <p:ext uri="{BB962C8B-B14F-4D97-AF65-F5344CB8AC3E}">
        <p14:creationId xmlns:p14="http://schemas.microsoft.com/office/powerpoint/2010/main" val="357602987"/>
      </p:ext>
    </p:extLst>
  </p:cSld>
  <p:clrMapOvr>
    <a:masterClrMapping/>
  </p:clrMapOvr>
  <p:transition spd="slow" advClick="0" advTm="700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A33E1-E0FD-4C92-9746-073E04CAFBA7}" type="datetimeFigureOut">
              <a:rPr lang="en-US" smtClean="0"/>
              <a:t>8/9/2012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BCFF8-439C-4956-98D5-D2FD5E602F58}" type="slidenum">
              <a:rPr lang="en-US" smtClean="0"/>
              <a:t>‹#›</a:t>
            </a:fld>
            <a:endParaRPr lang="en-US"/>
          </a:p>
        </p:txBody>
      </p:sp>
    </p:spTree>
    <p:extLst>
      <p:ext uri="{BB962C8B-B14F-4D97-AF65-F5344CB8AC3E}">
        <p14:creationId xmlns:p14="http://schemas.microsoft.com/office/powerpoint/2010/main" val="380936297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7000">
    <p:fade thruBlk="1"/>
  </p:transition>
  <p:txStyles>
    <p:titleStyle>
      <a:lvl1pPr algn="ctr" defTabSz="914400" rtl="0" eaLnBrk="1" latinLnBrk="0" hangingPunct="1">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914400" y="609600"/>
            <a:ext cx="7416800" cy="5562600"/>
          </a:xfrm>
          <a:prstGeom prst="rect">
            <a:avLst/>
          </a:prstGeom>
          <a:ln>
            <a:noFill/>
          </a:ln>
          <a:effectLst>
            <a:softEdge rad="112500"/>
          </a:effectLst>
        </p:spPr>
      </p:pic>
      <p:sp>
        <p:nvSpPr>
          <p:cNvPr id="2" name="Title 1"/>
          <p:cNvSpPr>
            <a:spLocks noGrp="1"/>
          </p:cNvSpPr>
          <p:nvPr>
            <p:ph type="ctrTitle"/>
          </p:nvPr>
        </p:nvSpPr>
        <p:spPr>
          <a:xfrm>
            <a:off x="685800" y="1295400"/>
            <a:ext cx="7772400" cy="1470025"/>
          </a:xfrm>
        </p:spPr>
        <p:txBody>
          <a:bodyPr>
            <a:normAutofit/>
          </a:bodyPr>
          <a:lstStyle/>
          <a:p>
            <a:r>
              <a:rPr lang="en-US" sz="8800" dirty="0" smtClean="0">
                <a:solidFill>
                  <a:schemeClr val="tx1"/>
                </a:solidFill>
                <a:latin typeface="Baskerville Old Face" pitchFamily="18" charset="0"/>
              </a:rPr>
              <a:t>REDUCED</a:t>
            </a:r>
            <a:endParaRPr lang="en-US" sz="8800" dirty="0">
              <a:solidFill>
                <a:schemeClr val="tx1"/>
              </a:solidFill>
              <a:latin typeface="Baskerville Old Face" pitchFamily="18" charset="0"/>
            </a:endParaRPr>
          </a:p>
        </p:txBody>
      </p:sp>
      <p:sp>
        <p:nvSpPr>
          <p:cNvPr id="3" name="Subtitle 2"/>
          <p:cNvSpPr>
            <a:spLocks noGrp="1"/>
          </p:cNvSpPr>
          <p:nvPr>
            <p:ph type="subTitle" idx="1"/>
          </p:nvPr>
        </p:nvSpPr>
        <p:spPr>
          <a:xfrm>
            <a:off x="1371600" y="4724400"/>
            <a:ext cx="6400800" cy="1066800"/>
          </a:xfrm>
        </p:spPr>
        <p:txBody>
          <a:bodyPr>
            <a:normAutofit/>
          </a:bodyPr>
          <a:lstStyle/>
          <a:p>
            <a:r>
              <a:rPr lang="en-US" sz="6000" b="1" dirty="0" smtClean="0">
                <a:solidFill>
                  <a:schemeClr val="tx1"/>
                </a:solidFill>
                <a:latin typeface="Baskerville Old Face" pitchFamily="18" charset="0"/>
              </a:rPr>
              <a:t>Robin Tidwell</a:t>
            </a:r>
            <a:endParaRPr lang="en-US" sz="6000" b="1" dirty="0">
              <a:solidFill>
                <a:schemeClr val="tx1"/>
              </a:solidFill>
              <a:latin typeface="Baskerville Old Face" pitchFamily="18" charset="0"/>
            </a:endParaRPr>
          </a:p>
        </p:txBody>
      </p:sp>
    </p:spTree>
    <p:extLst>
      <p:ext uri="{BB962C8B-B14F-4D97-AF65-F5344CB8AC3E}">
        <p14:creationId xmlns:p14="http://schemas.microsoft.com/office/powerpoint/2010/main" val="851245038"/>
      </p:ext>
    </p:extLst>
  </p:cSld>
  <p:clrMapOvr>
    <a:masterClrMapping/>
  </p:clrMapOvr>
  <p:transition spd="slow" advClick="0" advTm="4000">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tretch>
            <a:fillRect/>
          </a:stretch>
        </p:blipFill>
        <p:spPr>
          <a:xfrm>
            <a:off x="990600" y="609600"/>
            <a:ext cx="7315200" cy="5486400"/>
          </a:xfrm>
          <a:prstGeom prst="rect">
            <a:avLst/>
          </a:prstGeom>
          <a:ln>
            <a:noFill/>
          </a:ln>
          <a:effectLst>
            <a:softEdge rad="112500"/>
          </a:effectLst>
        </p:spPr>
      </p:pic>
      <p:sp>
        <p:nvSpPr>
          <p:cNvPr id="5" name="TextBox 4"/>
          <p:cNvSpPr txBox="1"/>
          <p:nvPr/>
        </p:nvSpPr>
        <p:spPr>
          <a:xfrm>
            <a:off x="1251439" y="2629525"/>
            <a:ext cx="6805246" cy="1446550"/>
          </a:xfrm>
          <a:prstGeom prst="rect">
            <a:avLst/>
          </a:prstGeom>
          <a:noFill/>
        </p:spPr>
        <p:txBody>
          <a:bodyPr wrap="square" rtlCol="0">
            <a:spAutoFit/>
          </a:bodyPr>
          <a:lstStyle/>
          <a:p>
            <a:pPr algn="ctr"/>
            <a:r>
              <a:rPr lang="en-US" sz="8800" dirty="0">
                <a:latin typeface="Baskerville Old Face" pitchFamily="18" charset="0"/>
                <a:ea typeface="+mj-ea"/>
                <a:cs typeface="+mj-cs"/>
              </a:rPr>
              <a:t>REDUCED</a:t>
            </a:r>
            <a:endParaRPr lang="en-US" dirty="0"/>
          </a:p>
        </p:txBody>
      </p:sp>
    </p:spTree>
    <p:extLst>
      <p:ext uri="{BB962C8B-B14F-4D97-AF65-F5344CB8AC3E}">
        <p14:creationId xmlns:p14="http://schemas.microsoft.com/office/powerpoint/2010/main" val="126553156"/>
      </p:ext>
    </p:extLst>
  </p:cSld>
  <p:clrMapOvr>
    <a:masterClrMapping/>
  </p:clrMapOvr>
  <p:transition spd="slow" advClick="0" advTm="4000">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tretch>
            <a:fillRect/>
          </a:stretch>
        </p:blipFill>
        <p:spPr>
          <a:xfrm>
            <a:off x="863600" y="685800"/>
            <a:ext cx="7416800" cy="5562600"/>
          </a:xfrm>
          <a:prstGeom prst="rect">
            <a:avLst/>
          </a:prstGeom>
          <a:ln>
            <a:noFill/>
          </a:ln>
          <a:effectLst>
            <a:softEdge rad="112500"/>
          </a:effectLst>
        </p:spPr>
      </p:pic>
      <p:sp>
        <p:nvSpPr>
          <p:cNvPr id="2" name="TextBox 1"/>
          <p:cNvSpPr txBox="1"/>
          <p:nvPr/>
        </p:nvSpPr>
        <p:spPr>
          <a:xfrm>
            <a:off x="1371600" y="2262667"/>
            <a:ext cx="6400800" cy="2408865"/>
          </a:xfrm>
          <a:prstGeom prst="rect">
            <a:avLst/>
          </a:prstGeom>
          <a:noFill/>
        </p:spPr>
        <p:txBody>
          <a:bodyPr wrap="square" rtlCol="0">
            <a:spAutoFit/>
          </a:bodyPr>
          <a:lstStyle/>
          <a:p>
            <a:pPr>
              <a:lnSpc>
                <a:spcPct val="115000"/>
              </a:lnSpc>
              <a:spcAft>
                <a:spcPts val="1000"/>
              </a:spcAft>
            </a:pPr>
            <a:r>
              <a:rPr lang="en-US" dirty="0" smtClean="0">
                <a:effectLst/>
                <a:latin typeface="Calibri"/>
                <a:ea typeface="Times New Roman"/>
                <a:cs typeface="Times New Roman"/>
              </a:rPr>
              <a:t>A devastating biological agent is about to be released, to be tested in remote areas. Rumor has it, though, that there is more to this than meets the eye. One group makes plans to hide out, and survive, in case that rumor proves to be truth. Meeting at an abandoned summer camp near St. Louis, Missouri, a dozen old friends gather after the alarm is raised.</a:t>
            </a:r>
          </a:p>
          <a:p>
            <a:endParaRPr lang="en-US" dirty="0"/>
          </a:p>
        </p:txBody>
      </p:sp>
    </p:spTree>
    <p:extLst>
      <p:ext uri="{BB962C8B-B14F-4D97-AF65-F5344CB8AC3E}">
        <p14:creationId xmlns:p14="http://schemas.microsoft.com/office/powerpoint/2010/main" val="4176170412"/>
      </p:ext>
    </p:extLst>
  </p:cSld>
  <p:clrMapOvr>
    <a:masterClrMapping/>
  </p:clrMapOvr>
  <p:transition spd="slow" advClick="0" advTm="12000">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812800" y="628650"/>
            <a:ext cx="7493000" cy="5619750"/>
          </a:xfrm>
          <a:prstGeom prst="rect">
            <a:avLst/>
          </a:prstGeom>
          <a:ln>
            <a:noFill/>
          </a:ln>
          <a:effectLst>
            <a:softEdge rad="112500"/>
          </a:effectLst>
        </p:spPr>
      </p:pic>
      <p:sp>
        <p:nvSpPr>
          <p:cNvPr id="2" name="TextBox 1"/>
          <p:cNvSpPr txBox="1"/>
          <p:nvPr/>
        </p:nvSpPr>
        <p:spPr>
          <a:xfrm>
            <a:off x="1585546" y="3810000"/>
            <a:ext cx="5867400" cy="1771767"/>
          </a:xfrm>
          <a:prstGeom prst="rect">
            <a:avLst/>
          </a:prstGeom>
          <a:noFill/>
        </p:spPr>
        <p:txBody>
          <a:bodyPr wrap="square" rtlCol="0">
            <a:spAutoFit/>
          </a:bodyPr>
          <a:lstStyle/>
          <a:p>
            <a:pPr>
              <a:lnSpc>
                <a:spcPct val="115000"/>
              </a:lnSpc>
              <a:spcAft>
                <a:spcPts val="1000"/>
              </a:spcAft>
            </a:pPr>
            <a:r>
              <a:rPr lang="en-US" dirty="0" smtClean="0">
                <a:effectLst/>
                <a:latin typeface="Calibri"/>
                <a:ea typeface="Times New Roman"/>
                <a:cs typeface="Times New Roman"/>
              </a:rPr>
              <a:t>Life becomes more precious, more tenuous, as time passes. Government controls tighten, people are herded into the city…or killed. Towns are obliterated. And soon, the enemy agenda becomes obvious.</a:t>
            </a:r>
          </a:p>
          <a:p>
            <a:endParaRPr lang="en-US" dirty="0"/>
          </a:p>
        </p:txBody>
      </p:sp>
    </p:spTree>
    <p:extLst>
      <p:ext uri="{BB962C8B-B14F-4D97-AF65-F5344CB8AC3E}">
        <p14:creationId xmlns:p14="http://schemas.microsoft.com/office/powerpoint/2010/main" val="1385839000"/>
      </p:ext>
    </p:extLst>
  </p:cSld>
  <p:clrMapOvr>
    <a:masterClrMapping/>
  </p:clrMapOvr>
  <p:transition spd="slow" advClick="0" advTm="12000">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a:off x="2551779" y="381000"/>
            <a:ext cx="4013087" cy="6087572"/>
          </a:xfrm>
          <a:prstGeom prst="rect">
            <a:avLst/>
          </a:prstGeom>
          <a:ln>
            <a:noFill/>
          </a:ln>
          <a:effectLst>
            <a:softEdge rad="112500"/>
          </a:effectLst>
        </p:spPr>
      </p:pic>
      <p:sp>
        <p:nvSpPr>
          <p:cNvPr id="2" name="TextBox 1"/>
          <p:cNvSpPr txBox="1"/>
          <p:nvPr/>
        </p:nvSpPr>
        <p:spPr>
          <a:xfrm>
            <a:off x="1853223" y="3048000"/>
            <a:ext cx="5410200" cy="2408865"/>
          </a:xfrm>
          <a:prstGeom prst="rect">
            <a:avLst/>
          </a:prstGeom>
          <a:noFill/>
        </p:spPr>
        <p:txBody>
          <a:bodyPr wrap="square" rtlCol="0">
            <a:spAutoFit/>
          </a:bodyPr>
          <a:lstStyle/>
          <a:p>
            <a:pPr>
              <a:lnSpc>
                <a:spcPct val="115000"/>
              </a:lnSpc>
              <a:spcAft>
                <a:spcPts val="1000"/>
              </a:spcAft>
            </a:pPr>
            <a:r>
              <a:rPr lang="en-US" dirty="0" smtClean="0">
                <a:effectLst/>
                <a:latin typeface="Calibri"/>
                <a:ea typeface="Times New Roman"/>
                <a:cs typeface="Times New Roman"/>
              </a:rPr>
              <a:t>Abby, like the rest, has special skills – each member of the group was chosen not only because of past ties, but also for their unique training and abilities. She will come face-to-face with death, bear the responsibility for a young girl, and endure the severing of childhood relationships in the most terrible way imaginable.</a:t>
            </a:r>
          </a:p>
          <a:p>
            <a:endParaRPr lang="en-US" dirty="0"/>
          </a:p>
        </p:txBody>
      </p:sp>
    </p:spTree>
    <p:extLst>
      <p:ext uri="{BB962C8B-B14F-4D97-AF65-F5344CB8AC3E}">
        <p14:creationId xmlns:p14="http://schemas.microsoft.com/office/powerpoint/2010/main" val="1382972215"/>
      </p:ext>
    </p:extLst>
  </p:cSld>
  <p:clrMapOvr>
    <a:masterClrMapping/>
  </p:clrMapOvr>
  <p:transition spd="slow" advClick="0" advTm="12000">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tretch>
            <a:fillRect/>
          </a:stretch>
        </p:blipFill>
        <p:spPr>
          <a:xfrm>
            <a:off x="1143000" y="762000"/>
            <a:ext cx="7112000" cy="5334000"/>
          </a:xfrm>
          <a:prstGeom prst="rect">
            <a:avLst/>
          </a:prstGeom>
          <a:ln>
            <a:noFill/>
          </a:ln>
          <a:effectLst>
            <a:softEdge rad="112500"/>
          </a:effectLst>
        </p:spPr>
      </p:pic>
      <p:sp>
        <p:nvSpPr>
          <p:cNvPr id="2" name="TextBox 1"/>
          <p:cNvSpPr txBox="1"/>
          <p:nvPr/>
        </p:nvSpPr>
        <p:spPr>
          <a:xfrm>
            <a:off x="1881554" y="4267200"/>
            <a:ext cx="5486400" cy="1453218"/>
          </a:xfrm>
          <a:prstGeom prst="rect">
            <a:avLst/>
          </a:prstGeom>
          <a:noFill/>
        </p:spPr>
        <p:txBody>
          <a:bodyPr wrap="square" rtlCol="0">
            <a:spAutoFit/>
          </a:bodyPr>
          <a:lstStyle/>
          <a:p>
            <a:pPr>
              <a:lnSpc>
                <a:spcPct val="115000"/>
              </a:lnSpc>
              <a:spcAft>
                <a:spcPts val="1000"/>
              </a:spcAft>
            </a:pPr>
            <a:r>
              <a:rPr lang="en-US" dirty="0" smtClean="0">
                <a:effectLst/>
                <a:latin typeface="Calibri"/>
                <a:ea typeface="Times New Roman"/>
                <a:cs typeface="Times New Roman"/>
              </a:rPr>
              <a:t>From mere concealment to reconnaissance to aiding a rebellion, where will it end? Will the entire region be decimated, and who will be left alive to know?</a:t>
            </a:r>
          </a:p>
          <a:p>
            <a:endParaRPr lang="en-US" dirty="0"/>
          </a:p>
        </p:txBody>
      </p:sp>
    </p:spTree>
    <p:extLst>
      <p:ext uri="{BB962C8B-B14F-4D97-AF65-F5344CB8AC3E}">
        <p14:creationId xmlns:p14="http://schemas.microsoft.com/office/powerpoint/2010/main" val="1666708409"/>
      </p:ext>
    </p:extLst>
  </p:cSld>
  <p:clrMapOvr>
    <a:masterClrMapping/>
  </p:clrMapOvr>
  <p:transition spd="slow" advClick="0" advTm="10000">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1148862" y="961292"/>
            <a:ext cx="6934200" cy="5200650"/>
          </a:xfrm>
          <a:prstGeom prst="rect">
            <a:avLst/>
          </a:prstGeom>
          <a:ln>
            <a:noFill/>
          </a:ln>
          <a:effectLst>
            <a:softEdge rad="112500"/>
          </a:effectLst>
        </p:spPr>
      </p:pic>
      <p:sp>
        <p:nvSpPr>
          <p:cNvPr id="2" name="Title 1"/>
          <p:cNvSpPr>
            <a:spLocks noGrp="1"/>
          </p:cNvSpPr>
          <p:nvPr>
            <p:ph type="ctrTitle"/>
          </p:nvPr>
        </p:nvSpPr>
        <p:spPr>
          <a:xfrm>
            <a:off x="729762" y="1524000"/>
            <a:ext cx="7772400" cy="1470025"/>
          </a:xfrm>
        </p:spPr>
        <p:txBody>
          <a:bodyPr>
            <a:normAutofit/>
          </a:bodyPr>
          <a:lstStyle/>
          <a:p>
            <a:r>
              <a:rPr lang="en-US" sz="8800" dirty="0" smtClean="0">
                <a:solidFill>
                  <a:schemeClr val="tx1"/>
                </a:solidFill>
                <a:latin typeface="Baskerville Old Face" pitchFamily="18" charset="0"/>
              </a:rPr>
              <a:t>REDUCED</a:t>
            </a:r>
            <a:endParaRPr lang="en-US" sz="8800" dirty="0">
              <a:solidFill>
                <a:schemeClr val="tx1"/>
              </a:solidFill>
              <a:latin typeface="Baskerville Old Face" pitchFamily="18" charset="0"/>
            </a:endParaRPr>
          </a:p>
        </p:txBody>
      </p:sp>
      <p:sp>
        <p:nvSpPr>
          <p:cNvPr id="3" name="Subtitle 2"/>
          <p:cNvSpPr>
            <a:spLocks noGrp="1"/>
          </p:cNvSpPr>
          <p:nvPr>
            <p:ph type="subTitle" idx="1"/>
          </p:nvPr>
        </p:nvSpPr>
        <p:spPr>
          <a:xfrm>
            <a:off x="1371600" y="4724400"/>
            <a:ext cx="6400800" cy="1066800"/>
          </a:xfrm>
        </p:spPr>
        <p:txBody>
          <a:bodyPr>
            <a:normAutofit/>
          </a:bodyPr>
          <a:lstStyle/>
          <a:p>
            <a:r>
              <a:rPr lang="en-US" sz="6000" b="1" dirty="0" smtClean="0">
                <a:solidFill>
                  <a:schemeClr val="tx1"/>
                </a:solidFill>
                <a:latin typeface="Baskerville Old Face" pitchFamily="18" charset="0"/>
              </a:rPr>
              <a:t>Robin Tidwell</a:t>
            </a:r>
            <a:endParaRPr lang="en-US" sz="6000" b="1" dirty="0">
              <a:solidFill>
                <a:schemeClr val="tx1"/>
              </a:solidFill>
              <a:latin typeface="Baskerville Old Face" pitchFamily="18" charset="0"/>
            </a:endParaRPr>
          </a:p>
        </p:txBody>
      </p:sp>
    </p:spTree>
    <p:extLst>
      <p:ext uri="{BB962C8B-B14F-4D97-AF65-F5344CB8AC3E}">
        <p14:creationId xmlns:p14="http://schemas.microsoft.com/office/powerpoint/2010/main" val="2533842501"/>
      </p:ext>
    </p:extLst>
  </p:cSld>
  <p:clrMapOvr>
    <a:masterClrMapping/>
  </p:clrMapOvr>
  <p:transition spd="slow" advClick="0" advTm="4000">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2">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Template>
  <TotalTime>242</TotalTime>
  <Words>216</Words>
  <Application>Microsoft Office PowerPoint</Application>
  <PresentationFormat>On-screen Show (4:3)</PresentationFormat>
  <Paragraphs>10</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Theme2</vt:lpstr>
      <vt:lpstr>REDUCED</vt:lpstr>
      <vt:lpstr>PowerPoint Presentation</vt:lpstr>
      <vt:lpstr>PowerPoint Presentation</vt:lpstr>
      <vt:lpstr>PowerPoint Presentation</vt:lpstr>
      <vt:lpstr>PowerPoint Presentation</vt:lpstr>
      <vt:lpstr>PowerPoint Presentation</vt:lpstr>
      <vt:lpstr>REDUCED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REDUCED</dc:title>
  <dc:creator>Robin Tidwell</dc:creator>
  <cp:lastModifiedBy>Robin Tidwell</cp:lastModifiedBy>
  <cp:revision>14</cp:revision>
  <dcterms:created xsi:type="dcterms:W3CDTF">2012-08-09T17:54:11Z</dcterms:created>
  <dcterms:modified xsi:type="dcterms:W3CDTF">2012-08-10T03:12:00Z</dcterms:modified>
</cp:coreProperties>
</file>